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DOPyjKSUx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062966"/>
            <a:ext cx="7766936" cy="109689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Rights Respecting School Award</a:t>
            </a:r>
            <a:endParaRPr lang="en-GB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4329" y="769638"/>
            <a:ext cx="3541713" cy="3600450"/>
          </a:xfrm>
          <a:noFill/>
        </p:spPr>
      </p:pic>
    </p:spTree>
    <p:extLst>
      <p:ext uri="{BB962C8B-B14F-4D97-AF65-F5344CB8AC3E}">
        <p14:creationId xmlns:p14="http://schemas.microsoft.com/office/powerpoint/2010/main" val="4462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756" y="609600"/>
            <a:ext cx="7597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Introduction by Ayo</a:t>
            </a:r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https://youtu.be/1DOPyjKSUxo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77333" y="2585156"/>
            <a:ext cx="760871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We Are Now: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Scottish perspective - </a:t>
            </a:r>
            <a:r>
              <a:rPr lang="en-GB" altLang="en-US" dirty="0">
                <a:latin typeface="RockwellMT"/>
              </a:rPr>
              <a:t>Scottish government have approved the Children and Young People’s Act.  </a:t>
            </a:r>
            <a:r>
              <a:rPr lang="en-GB" altLang="en-US" dirty="0" smtClean="0">
                <a:latin typeface="RockwellMT"/>
              </a:rPr>
              <a:t>This </a:t>
            </a:r>
            <a:r>
              <a:rPr lang="en-GB" altLang="en-US" dirty="0">
                <a:latin typeface="RockwellMT"/>
              </a:rPr>
              <a:t>has made it statutory that children are explicitly taught about their </a:t>
            </a:r>
            <a:r>
              <a:rPr lang="en-GB" altLang="en-US" dirty="0" smtClean="0">
                <a:latin typeface="RockwellMT"/>
              </a:rPr>
              <a:t>rights.  Education </a:t>
            </a:r>
            <a:r>
              <a:rPr lang="en-GB" altLang="en-US" dirty="0">
                <a:latin typeface="RockwellMT"/>
              </a:rPr>
              <a:t>authorities will have to make a three yearly return explaining how this requirement is being 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School Audit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Rights Respecting School Steering Group</a:t>
            </a:r>
          </a:p>
        </p:txBody>
      </p:sp>
    </p:spTree>
    <p:extLst>
      <p:ext uri="{BB962C8B-B14F-4D97-AF65-F5344CB8AC3E}">
        <p14:creationId xmlns:p14="http://schemas.microsoft.com/office/powerpoint/2010/main" val="3142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68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RockwellMT</vt:lpstr>
      <vt:lpstr>Trebuchet MS</vt:lpstr>
      <vt:lpstr>Wingdings 3</vt:lpstr>
      <vt:lpstr>Facet</vt:lpstr>
      <vt:lpstr>PowerPoint Presentation</vt:lpstr>
      <vt:lpstr>PowerPoint Presentation</vt:lpstr>
    </vt:vector>
  </TitlesOfParts>
  <Company>Aberdeenshire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Craig</dc:creator>
  <cp:lastModifiedBy>Wendy Craig</cp:lastModifiedBy>
  <cp:revision>4</cp:revision>
  <dcterms:created xsi:type="dcterms:W3CDTF">2017-03-21T16:33:15Z</dcterms:created>
  <dcterms:modified xsi:type="dcterms:W3CDTF">2017-03-21T16:42:07Z</dcterms:modified>
</cp:coreProperties>
</file>